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1" r:id="rId5"/>
    <p:sldId id="257" r:id="rId6"/>
    <p:sldId id="263" r:id="rId7"/>
    <p:sldId id="262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6EDC02-6654-4039-9E27-00D104685CA0}" v="1" dt="2026-01-07T09:31:52.9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8" d="100"/>
          <a:sy n="7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undo custSel addSld delSld modSld">
      <pc:chgData name="Mandy Morland" userId="a11db512-159d-4d76-b584-a2aac44b47c0" providerId="ADAL" clId="{D1E86093-0E97-4EEF-AC53-A8CBFE5AF3AD}" dt="2026-01-07T09:31:57.006" v="913" actId="1076"/>
      <pc:docMkLst>
        <pc:docMk/>
      </pc:docMkLst>
      <pc:sldChg chg="addSp delSp modSp mod">
        <pc:chgData name="Mandy Morland" userId="a11db512-159d-4d76-b584-a2aac44b47c0" providerId="ADAL" clId="{D1E86093-0E97-4EEF-AC53-A8CBFE5AF3AD}" dt="2025-12-17T11:24:39.275" v="12" actId="1076"/>
        <pc:sldMkLst>
          <pc:docMk/>
          <pc:sldMk cId="3223288709" sldId="257"/>
        </pc:sldMkLst>
        <pc:spChg chg="mod">
          <ac:chgData name="Mandy Morland" userId="a11db512-159d-4d76-b584-a2aac44b47c0" providerId="ADAL" clId="{D1E86093-0E97-4EEF-AC53-A8CBFE5AF3AD}" dt="2025-12-17T11:23:36.186" v="3" actId="207"/>
          <ac:spMkLst>
            <pc:docMk/>
            <pc:sldMk cId="3223288709" sldId="257"/>
            <ac:spMk id="2" creationId="{12541160-68B0-C37B-9389-83F4AFF6BC41}"/>
          </ac:spMkLst>
        </pc:spChg>
        <pc:picChg chg="add mod">
          <ac:chgData name="Mandy Morland" userId="a11db512-159d-4d76-b584-a2aac44b47c0" providerId="ADAL" clId="{D1E86093-0E97-4EEF-AC53-A8CBFE5AF3AD}" dt="2025-12-17T11:23:52.111" v="5" actId="1076"/>
          <ac:picMkLst>
            <pc:docMk/>
            <pc:sldMk cId="3223288709" sldId="257"/>
            <ac:picMk id="4" creationId="{8EFCFFEE-BF7B-631C-6531-F5969CCDFEBE}"/>
          </ac:picMkLst>
        </pc:picChg>
        <pc:picChg chg="add mod">
          <ac:chgData name="Mandy Morland" userId="a11db512-159d-4d76-b584-a2aac44b47c0" providerId="ADAL" clId="{D1E86093-0E97-4EEF-AC53-A8CBFE5AF3AD}" dt="2025-12-17T11:24:08.924" v="7" actId="1076"/>
          <ac:picMkLst>
            <pc:docMk/>
            <pc:sldMk cId="3223288709" sldId="257"/>
            <ac:picMk id="5" creationId="{9019E2D7-9821-243C-907E-C859224694AB}"/>
          </ac:picMkLst>
        </pc:picChg>
        <pc:picChg chg="add mod">
          <ac:chgData name="Mandy Morland" userId="a11db512-159d-4d76-b584-a2aac44b47c0" providerId="ADAL" clId="{D1E86093-0E97-4EEF-AC53-A8CBFE5AF3AD}" dt="2025-12-17T11:24:39.275" v="12" actId="1076"/>
          <ac:picMkLst>
            <pc:docMk/>
            <pc:sldMk cId="3223288709" sldId="257"/>
            <ac:picMk id="6" creationId="{751477A8-D90E-A67D-409A-75249C79D148}"/>
          </ac:picMkLst>
        </pc:picChg>
        <pc:picChg chg="add mod">
          <ac:chgData name="Mandy Morland" userId="a11db512-159d-4d76-b584-a2aac44b47c0" providerId="ADAL" clId="{D1E86093-0E97-4EEF-AC53-A8CBFE5AF3AD}" dt="2025-12-17T11:24:35.031" v="11" actId="1076"/>
          <ac:picMkLst>
            <pc:docMk/>
            <pc:sldMk cId="3223288709" sldId="257"/>
            <ac:picMk id="7" creationId="{C9E5CCAC-9212-EBC6-6BAF-2E70309C2F4A}"/>
          </ac:picMkLst>
        </pc:picChg>
      </pc:sldChg>
      <pc:sldChg chg="addSp modSp add mod">
        <pc:chgData name="Mandy Morland" userId="a11db512-159d-4d76-b584-a2aac44b47c0" providerId="ADAL" clId="{D1E86093-0E97-4EEF-AC53-A8CBFE5AF3AD}" dt="2026-01-07T09:31:57.006" v="913" actId="1076"/>
        <pc:sldMkLst>
          <pc:docMk/>
          <pc:sldMk cId="2056588475" sldId="261"/>
        </pc:sldMkLst>
        <pc:picChg chg="add mod">
          <ac:chgData name="Mandy Morland" userId="a11db512-159d-4d76-b584-a2aac44b47c0" providerId="ADAL" clId="{D1E86093-0E97-4EEF-AC53-A8CBFE5AF3AD}" dt="2026-01-07T09:31:57.006" v="913" actId="1076"/>
          <ac:picMkLst>
            <pc:docMk/>
            <pc:sldMk cId="2056588475" sldId="261"/>
            <ac:picMk id="3" creationId="{578B14E4-5554-680B-CC9C-498622D24743}"/>
          </ac:picMkLst>
        </pc:picChg>
      </pc:sldChg>
      <pc:sldChg chg="addSp modSp new mod modClrScheme chgLayout">
        <pc:chgData name="Mandy Morland" userId="a11db512-159d-4d76-b584-a2aac44b47c0" providerId="ADAL" clId="{D1E86093-0E97-4EEF-AC53-A8CBFE5AF3AD}" dt="2025-12-17T11:31:01.843" v="35" actId="113"/>
        <pc:sldMkLst>
          <pc:docMk/>
          <pc:sldMk cId="1076132542" sldId="262"/>
        </pc:sldMkLst>
        <pc:spChg chg="mod">
          <ac:chgData name="Mandy Morland" userId="a11db512-159d-4d76-b584-a2aac44b47c0" providerId="ADAL" clId="{D1E86093-0E97-4EEF-AC53-A8CBFE5AF3AD}" dt="2025-12-17T11:31:01.843" v="35" actId="113"/>
          <ac:spMkLst>
            <pc:docMk/>
            <pc:sldMk cId="1076132542" sldId="262"/>
            <ac:spMk id="2" creationId="{2A2B9D95-CA82-682C-681B-BBE310F4544E}"/>
          </ac:spMkLst>
        </pc:spChg>
        <pc:spChg chg="mod">
          <ac:chgData name="Mandy Morland" userId="a11db512-159d-4d76-b584-a2aac44b47c0" providerId="ADAL" clId="{D1E86093-0E97-4EEF-AC53-A8CBFE5AF3AD}" dt="2025-12-17T11:30:54.122" v="32" actId="255"/>
          <ac:spMkLst>
            <pc:docMk/>
            <pc:sldMk cId="1076132542" sldId="262"/>
            <ac:spMk id="3" creationId="{5F8CE26A-7B87-1E6C-98C1-180B56D1485F}"/>
          </ac:spMkLst>
        </pc:spChg>
        <pc:picChg chg="add mod">
          <ac:chgData name="Mandy Morland" userId="a11db512-159d-4d76-b584-a2aac44b47c0" providerId="ADAL" clId="{D1E86093-0E97-4EEF-AC53-A8CBFE5AF3AD}" dt="2025-12-17T11:30:46.807" v="31" actId="14100"/>
          <ac:picMkLst>
            <pc:docMk/>
            <pc:sldMk cId="1076132542" sldId="262"/>
            <ac:picMk id="4" creationId="{2BC776E6-F2F0-CACD-AB0F-32FDC50EB2CB}"/>
          </ac:picMkLst>
        </pc:picChg>
      </pc:sldChg>
      <pc:sldChg chg="modSp add mod">
        <pc:chgData name="Mandy Morland" userId="a11db512-159d-4d76-b584-a2aac44b47c0" providerId="ADAL" clId="{D1E86093-0E97-4EEF-AC53-A8CBFE5AF3AD}" dt="2025-12-17T11:25:33.850" v="19" actId="255"/>
        <pc:sldMkLst>
          <pc:docMk/>
          <pc:sldMk cId="2126581752" sldId="263"/>
        </pc:sldMkLst>
        <pc:spChg chg="mod">
          <ac:chgData name="Mandy Morland" userId="a11db512-159d-4d76-b584-a2aac44b47c0" providerId="ADAL" clId="{D1E86093-0E97-4EEF-AC53-A8CBFE5AF3AD}" dt="2025-12-17T11:25:33.850" v="19" actId="255"/>
          <ac:spMkLst>
            <pc:docMk/>
            <pc:sldMk cId="2126581752" sldId="263"/>
            <ac:spMk id="2" creationId="{765E8B2B-B9FF-850A-8BB1-AE7D822E008D}"/>
          </ac:spMkLst>
        </pc:spChg>
        <pc:picChg chg="mod">
          <ac:chgData name="Mandy Morland" userId="a11db512-159d-4d76-b584-a2aac44b47c0" providerId="ADAL" clId="{D1E86093-0E97-4EEF-AC53-A8CBFE5AF3AD}" dt="2025-12-17T11:25:24.242" v="17" actId="1076"/>
          <ac:picMkLst>
            <pc:docMk/>
            <pc:sldMk cId="2126581752" sldId="263"/>
            <ac:picMk id="6" creationId="{9113ECA2-7E9A-A215-AF26-33C212BC6505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7T11:32:38.240" v="50" actId="2711"/>
        <pc:sldMkLst>
          <pc:docMk/>
          <pc:sldMk cId="1544695260" sldId="264"/>
        </pc:sldMkLst>
        <pc:spChg chg="add mod ord">
          <ac:chgData name="Mandy Morland" userId="a11db512-159d-4d76-b584-a2aac44b47c0" providerId="ADAL" clId="{D1E86093-0E97-4EEF-AC53-A8CBFE5AF3AD}" dt="2025-12-17T11:31:36.418" v="41" actId="255"/>
          <ac:spMkLst>
            <pc:docMk/>
            <pc:sldMk cId="1544695260" sldId="264"/>
            <ac:spMk id="5" creationId="{6DF85539-DE00-B2DF-7486-1944EEBA2C4A}"/>
          </ac:spMkLst>
        </pc:spChg>
        <pc:spChg chg="add mod ord">
          <ac:chgData name="Mandy Morland" userId="a11db512-159d-4d76-b584-a2aac44b47c0" providerId="ADAL" clId="{D1E86093-0E97-4EEF-AC53-A8CBFE5AF3AD}" dt="2025-12-17T11:32:38.240" v="50" actId="2711"/>
          <ac:spMkLst>
            <pc:docMk/>
            <pc:sldMk cId="1544695260" sldId="264"/>
            <ac:spMk id="6" creationId="{6852A91B-A697-5514-093F-5C06875B9737}"/>
          </ac:spMkLst>
        </pc:spChg>
        <pc:picChg chg="add mod">
          <ac:chgData name="Mandy Morland" userId="a11db512-159d-4d76-b584-a2aac44b47c0" providerId="ADAL" clId="{D1E86093-0E97-4EEF-AC53-A8CBFE5AF3AD}" dt="2025-12-17T11:32:24.532" v="49" actId="14100"/>
          <ac:picMkLst>
            <pc:docMk/>
            <pc:sldMk cId="1544695260" sldId="264"/>
            <ac:picMk id="7" creationId="{52681EDE-C852-7E5F-4A71-E0782114B8B2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7T11:36:10.648" v="53"/>
        <pc:sldMkLst>
          <pc:docMk/>
          <pc:sldMk cId="3115341119" sldId="265"/>
        </pc:sldMkLst>
        <pc:spChg chg="add mod">
          <ac:chgData name="Mandy Morland" userId="a11db512-159d-4d76-b584-a2aac44b47c0" providerId="ADAL" clId="{D1E86093-0E97-4EEF-AC53-A8CBFE5AF3AD}" dt="2025-12-17T11:36:10.648" v="53"/>
          <ac:spMkLst>
            <pc:docMk/>
            <pc:sldMk cId="3115341119" sldId="265"/>
            <ac:spMk id="4" creationId="{1CA1C5F1-EF42-69EA-0C29-1F75BEFAE892}"/>
          </ac:spMkLst>
        </pc:spChg>
      </pc:sldChg>
      <pc:sldChg chg="addSp delSp modSp new mod">
        <pc:chgData name="Mandy Morland" userId="a11db512-159d-4d76-b584-a2aac44b47c0" providerId="ADAL" clId="{D1E86093-0E97-4EEF-AC53-A8CBFE5AF3AD}" dt="2025-12-17T11:48:03.526" v="200" actId="20577"/>
        <pc:sldMkLst>
          <pc:docMk/>
          <pc:sldMk cId="1576144758" sldId="266"/>
        </pc:sldMkLst>
        <pc:spChg chg="add mod">
          <ac:chgData name="Mandy Morland" userId="a11db512-159d-4d76-b584-a2aac44b47c0" providerId="ADAL" clId="{D1E86093-0E97-4EEF-AC53-A8CBFE5AF3AD}" dt="2025-12-17T11:42:18.256" v="76" actId="1076"/>
          <ac:spMkLst>
            <pc:docMk/>
            <pc:sldMk cId="1576144758" sldId="266"/>
            <ac:spMk id="2" creationId="{0D9FA5E5-50E0-EC66-EB54-16D8029912A3}"/>
          </ac:spMkLst>
        </pc:spChg>
        <pc:spChg chg="add mod">
          <ac:chgData name="Mandy Morland" userId="a11db512-159d-4d76-b584-a2aac44b47c0" providerId="ADAL" clId="{D1E86093-0E97-4EEF-AC53-A8CBFE5AF3AD}" dt="2025-12-17T11:47:29.106" v="190" actId="1076"/>
          <ac:spMkLst>
            <pc:docMk/>
            <pc:sldMk cId="1576144758" sldId="266"/>
            <ac:spMk id="5" creationId="{43043CD7-5A20-ACBB-BA0F-F611A74AEEEF}"/>
          </ac:spMkLst>
        </pc:spChg>
        <pc:spChg chg="add mod">
          <ac:chgData name="Mandy Morland" userId="a11db512-159d-4d76-b584-a2aac44b47c0" providerId="ADAL" clId="{D1E86093-0E97-4EEF-AC53-A8CBFE5AF3AD}" dt="2025-12-17T11:47:37.290" v="192" actId="1076"/>
          <ac:spMkLst>
            <pc:docMk/>
            <pc:sldMk cId="1576144758" sldId="266"/>
            <ac:spMk id="8" creationId="{EB1C4F49-2B72-EAC9-EF9D-CD4565790F5D}"/>
          </ac:spMkLst>
        </pc:spChg>
        <pc:spChg chg="add mod">
          <ac:chgData name="Mandy Morland" userId="a11db512-159d-4d76-b584-a2aac44b47c0" providerId="ADAL" clId="{D1E86093-0E97-4EEF-AC53-A8CBFE5AF3AD}" dt="2025-12-17T11:42:15.123" v="75" actId="1076"/>
          <ac:spMkLst>
            <pc:docMk/>
            <pc:sldMk cId="1576144758" sldId="266"/>
            <ac:spMk id="10" creationId="{C6C4CEAB-22F5-41AE-D6CE-DE43E95AC828}"/>
          </ac:spMkLst>
        </pc:spChg>
        <pc:spChg chg="add mod">
          <ac:chgData name="Mandy Morland" userId="a11db512-159d-4d76-b584-a2aac44b47c0" providerId="ADAL" clId="{D1E86093-0E97-4EEF-AC53-A8CBFE5AF3AD}" dt="2025-12-17T11:48:03.526" v="200" actId="20577"/>
          <ac:spMkLst>
            <pc:docMk/>
            <pc:sldMk cId="1576144758" sldId="266"/>
            <ac:spMk id="11" creationId="{37661ECD-6167-FB03-963F-608445A94A9B}"/>
          </ac:spMkLst>
        </pc:spChg>
        <pc:picChg chg="add mod">
          <ac:chgData name="Mandy Morland" userId="a11db512-159d-4d76-b584-a2aac44b47c0" providerId="ADAL" clId="{D1E86093-0E97-4EEF-AC53-A8CBFE5AF3AD}" dt="2025-12-17T11:47:31.840" v="191" actId="1076"/>
          <ac:picMkLst>
            <pc:docMk/>
            <pc:sldMk cId="1576144758" sldId="266"/>
            <ac:picMk id="3" creationId="{52E551C2-AA4B-A2D3-F73E-DE6585835A76}"/>
          </ac:picMkLst>
        </pc:picChg>
        <pc:picChg chg="add mod">
          <ac:chgData name="Mandy Morland" userId="a11db512-159d-4d76-b584-a2aac44b47c0" providerId="ADAL" clId="{D1E86093-0E97-4EEF-AC53-A8CBFE5AF3AD}" dt="2025-12-17T11:47:39.317" v="193" actId="1076"/>
          <ac:picMkLst>
            <pc:docMk/>
            <pc:sldMk cId="1576144758" sldId="266"/>
            <ac:picMk id="6" creationId="{8B03F89F-B421-1648-0AC3-E447B7CFB4D3}"/>
          </ac:picMkLst>
        </pc:picChg>
        <pc:picChg chg="add mod">
          <ac:chgData name="Mandy Morland" userId="a11db512-159d-4d76-b584-a2aac44b47c0" providerId="ADAL" clId="{D1E86093-0E97-4EEF-AC53-A8CBFE5AF3AD}" dt="2025-12-17T11:41:46.728" v="72"/>
          <ac:picMkLst>
            <pc:docMk/>
            <pc:sldMk cId="1576144758" sldId="266"/>
            <ac:picMk id="9" creationId="{32F70DF0-46B1-D4BB-D6B4-68B2552B7190}"/>
          </ac:picMkLst>
        </pc:picChg>
        <pc:picChg chg="add mod">
          <ac:chgData name="Mandy Morland" userId="a11db512-159d-4d76-b584-a2aac44b47c0" providerId="ADAL" clId="{D1E86093-0E97-4EEF-AC53-A8CBFE5AF3AD}" dt="2025-12-17T11:47:58.114" v="198" actId="1076"/>
          <ac:picMkLst>
            <pc:docMk/>
            <pc:sldMk cId="1576144758" sldId="266"/>
            <ac:picMk id="13" creationId="{13A11A74-CC54-92E9-0E2D-EA4350DF53C0}"/>
          </ac:picMkLst>
        </pc:picChg>
      </pc:sldChg>
      <pc:sldChg chg="delSp add mod">
        <pc:chgData name="Mandy Morland" userId="a11db512-159d-4d76-b584-a2aac44b47c0" providerId="ADAL" clId="{D1E86093-0E97-4EEF-AC53-A8CBFE5AF3AD}" dt="2025-12-17T11:48:55.883" v="203" actId="478"/>
        <pc:sldMkLst>
          <pc:docMk/>
          <pc:sldMk cId="1748894238" sldId="268"/>
        </pc:sldMkLst>
      </pc:sldChg>
      <pc:sldChg chg="delSp add mod">
        <pc:chgData name="Mandy Morland" userId="a11db512-159d-4d76-b584-a2aac44b47c0" providerId="ADAL" clId="{D1E86093-0E97-4EEF-AC53-A8CBFE5AF3AD}" dt="2025-12-17T11:49:42.112" v="206" actId="478"/>
        <pc:sldMkLst>
          <pc:docMk/>
          <pc:sldMk cId="1648804910" sldId="269"/>
        </pc:sldMkLst>
      </pc:sldChg>
      <pc:sldChg chg="delSp modSp add mod">
        <pc:chgData name="Mandy Morland" userId="a11db512-159d-4d76-b584-a2aac44b47c0" providerId="ADAL" clId="{D1E86093-0E97-4EEF-AC53-A8CBFE5AF3AD}" dt="2025-12-17T11:50:08.796" v="209" actId="478"/>
        <pc:sldMkLst>
          <pc:docMk/>
          <pc:sldMk cId="3870167582" sldId="270"/>
        </pc:sldMkLst>
        <pc:spChg chg="mod">
          <ac:chgData name="Mandy Morland" userId="a11db512-159d-4d76-b584-a2aac44b47c0" providerId="ADAL" clId="{D1E86093-0E97-4EEF-AC53-A8CBFE5AF3AD}" dt="2025-12-17T11:50:06.366" v="208" actId="27636"/>
          <ac:spMkLst>
            <pc:docMk/>
            <pc:sldMk cId="3870167582" sldId="270"/>
            <ac:spMk id="2" creationId="{00000000-0000-0000-0000-000000000000}"/>
          </ac:spMkLst>
        </pc:spChg>
      </pc:sldChg>
      <pc:sldChg chg="modSp add mod">
        <pc:chgData name="Mandy Morland" userId="a11db512-159d-4d76-b584-a2aac44b47c0" providerId="ADAL" clId="{D1E86093-0E97-4EEF-AC53-A8CBFE5AF3AD}" dt="2025-12-17T12:11:44.650" v="911" actId="113"/>
        <pc:sldMkLst>
          <pc:docMk/>
          <pc:sldMk cId="689940341" sldId="271"/>
        </pc:sldMkLst>
        <pc:spChg chg="mod">
          <ac:chgData name="Mandy Morland" userId="a11db512-159d-4d76-b584-a2aac44b47c0" providerId="ADAL" clId="{D1E86093-0E97-4EEF-AC53-A8CBFE5AF3AD}" dt="2025-12-17T11:53:05.403" v="283" actId="20577"/>
          <ac:spMkLst>
            <pc:docMk/>
            <pc:sldMk cId="689940341" sldId="271"/>
            <ac:spMk id="2" creationId="{1769B895-616D-3A0B-6CBB-F877AE0FBE45}"/>
          </ac:spMkLst>
        </pc:spChg>
        <pc:graphicFrameChg chg="mod modGraphic">
          <ac:chgData name="Mandy Morland" userId="a11db512-159d-4d76-b584-a2aac44b47c0" providerId="ADAL" clId="{D1E86093-0E97-4EEF-AC53-A8CBFE5AF3AD}" dt="2025-12-17T12:11:44.650" v="911" actId="113"/>
          <ac:graphicFrameMkLst>
            <pc:docMk/>
            <pc:sldMk cId="689940341" sldId="271"/>
            <ac:graphicFrameMk id="5" creationId="{509E106C-5821-6966-A010-45CA089D4C97}"/>
          </ac:graphicFrameMkLst>
        </pc:graphicFrameChg>
      </pc:sldChg>
      <pc:sldChg chg="modSp new mod">
        <pc:chgData name="Mandy Morland" userId="a11db512-159d-4d76-b584-a2aac44b47c0" providerId="ADAL" clId="{D1E86093-0E97-4EEF-AC53-A8CBFE5AF3AD}" dt="2025-12-17T12:07:32.476" v="821" actId="20577"/>
        <pc:sldMkLst>
          <pc:docMk/>
          <pc:sldMk cId="1126524685" sldId="272"/>
        </pc:sldMkLst>
        <pc:spChg chg="mod">
          <ac:chgData name="Mandy Morland" userId="a11db512-159d-4d76-b584-a2aac44b47c0" providerId="ADAL" clId="{D1E86093-0E97-4EEF-AC53-A8CBFE5AF3AD}" dt="2025-12-17T12:07:07.804" v="819" actId="255"/>
          <ac:spMkLst>
            <pc:docMk/>
            <pc:sldMk cId="1126524685" sldId="272"/>
            <ac:spMk id="2" creationId="{5177BB4C-7050-4F3C-6313-6E85B73F3FCE}"/>
          </ac:spMkLst>
        </pc:spChg>
        <pc:spChg chg="mod">
          <ac:chgData name="Mandy Morland" userId="a11db512-159d-4d76-b584-a2aac44b47c0" providerId="ADAL" clId="{D1E86093-0E97-4EEF-AC53-A8CBFE5AF3AD}" dt="2025-12-17T12:07:32.476" v="821" actId="20577"/>
          <ac:spMkLst>
            <pc:docMk/>
            <pc:sldMk cId="1126524685" sldId="272"/>
            <ac:spMk id="3" creationId="{663000EE-94EB-6735-92B6-50F1F20117A5}"/>
          </ac:spMkLst>
        </pc:spChg>
      </pc:sldChg>
      <pc:sldChg chg="modSp new mod">
        <pc:chgData name="Mandy Morland" userId="a11db512-159d-4d76-b584-a2aac44b47c0" providerId="ADAL" clId="{D1E86093-0E97-4EEF-AC53-A8CBFE5AF3AD}" dt="2025-12-17T12:08:48.353" v="833" actId="255"/>
        <pc:sldMkLst>
          <pc:docMk/>
          <pc:sldMk cId="3466164185" sldId="273"/>
        </pc:sldMkLst>
        <pc:spChg chg="mod">
          <ac:chgData name="Mandy Morland" userId="a11db512-159d-4d76-b584-a2aac44b47c0" providerId="ADAL" clId="{D1E86093-0E97-4EEF-AC53-A8CBFE5AF3AD}" dt="2025-12-17T12:08:07.543" v="826" actId="255"/>
          <ac:spMkLst>
            <pc:docMk/>
            <pc:sldMk cId="3466164185" sldId="273"/>
            <ac:spMk id="2" creationId="{2122FF60-9C08-50D9-05BF-896C498D4738}"/>
          </ac:spMkLst>
        </pc:spChg>
        <pc:spChg chg="mod">
          <ac:chgData name="Mandy Morland" userId="a11db512-159d-4d76-b584-a2aac44b47c0" providerId="ADAL" clId="{D1E86093-0E97-4EEF-AC53-A8CBFE5AF3AD}" dt="2025-12-17T12:08:48.353" v="833" actId="255"/>
          <ac:spMkLst>
            <pc:docMk/>
            <pc:sldMk cId="3466164185" sldId="273"/>
            <ac:spMk id="3" creationId="{A3245CF9-F42D-28C2-6AE5-F5629641F560}"/>
          </ac:spMkLst>
        </pc:spChg>
      </pc:sldChg>
      <pc:sldChg chg="addSp modSp new mod modClrScheme chgLayout">
        <pc:chgData name="Mandy Morland" userId="a11db512-159d-4d76-b584-a2aac44b47c0" providerId="ADAL" clId="{D1E86093-0E97-4EEF-AC53-A8CBFE5AF3AD}" dt="2025-12-17T12:10:52.807" v="907" actId="255"/>
        <pc:sldMkLst>
          <pc:docMk/>
          <pc:sldMk cId="4200049732" sldId="274"/>
        </pc:sldMkLst>
        <pc:spChg chg="mod">
          <ac:chgData name="Mandy Morland" userId="a11db512-159d-4d76-b584-a2aac44b47c0" providerId="ADAL" clId="{D1E86093-0E97-4EEF-AC53-A8CBFE5AF3AD}" dt="2025-12-17T12:10:52.807" v="907" actId="255"/>
          <ac:spMkLst>
            <pc:docMk/>
            <pc:sldMk cId="4200049732" sldId="274"/>
            <ac:spMk id="2" creationId="{D8120B2A-CC57-5915-94E5-42A265D0006F}"/>
          </ac:spMkLst>
        </pc:spChg>
        <pc:spChg chg="mod">
          <ac:chgData name="Mandy Morland" userId="a11db512-159d-4d76-b584-a2aac44b47c0" providerId="ADAL" clId="{D1E86093-0E97-4EEF-AC53-A8CBFE5AF3AD}" dt="2025-12-17T12:10:41.510" v="904" actId="20577"/>
          <ac:spMkLst>
            <pc:docMk/>
            <pc:sldMk cId="4200049732" sldId="274"/>
            <ac:spMk id="3" creationId="{6C85F199-957C-DCDF-2FE6-A42EBACC61B8}"/>
          </ac:spMkLst>
        </pc:spChg>
        <pc:picChg chg="add mod">
          <ac:chgData name="Mandy Morland" userId="a11db512-159d-4d76-b584-a2aac44b47c0" providerId="ADAL" clId="{D1E86093-0E97-4EEF-AC53-A8CBFE5AF3AD}" dt="2025-12-17T12:10:33.302" v="902" actId="26606"/>
          <ac:picMkLst>
            <pc:docMk/>
            <pc:sldMk cId="4200049732" sldId="274"/>
            <ac:picMk id="5" creationId="{CF8D3A8F-E82A-58AB-E800-D1C767D8FE4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checklist-task-to-do-list-plan-1295319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65023-thought-thinking-emoji-free-hq-image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hebluediamondgallery.com/tablet-dictionary/o/objectives.html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blogs.ed.ac.uk/careersinformed/navigating-the-ai-revolution-what-it-means-for-jobs/" TargetMode="Externa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DD2159-D074-074D-139C-55DBA95F272F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CADECC-CCEB-EBF1-C912-402A19CC0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243" y="507359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04" y="796336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58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365125"/>
            <a:ext cx="11068050" cy="1730375"/>
          </a:xfrm>
        </p:spPr>
        <p:txBody>
          <a:bodyPr>
            <a:normAutofit/>
          </a:bodyPr>
          <a:lstStyle/>
          <a:p>
            <a:r>
              <a:rPr lang="en-GB" b="1" dirty="0"/>
              <a:t>Consumer trends - People are changing how they spend their money, especially to support their wellbeing.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75920" y="2265680"/>
          <a:ext cx="11551921" cy="431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6838">
                  <a:extLst>
                    <a:ext uri="{9D8B030D-6E8A-4147-A177-3AD203B41FA5}">
                      <a16:colId xmlns:a16="http://schemas.microsoft.com/office/drawing/2014/main" val="266370099"/>
                    </a:ext>
                  </a:extLst>
                </a:gridCol>
                <a:gridCol w="4416036">
                  <a:extLst>
                    <a:ext uri="{9D8B030D-6E8A-4147-A177-3AD203B41FA5}">
                      <a16:colId xmlns:a16="http://schemas.microsoft.com/office/drawing/2014/main" val="451241053"/>
                    </a:ext>
                  </a:extLst>
                </a:gridCol>
                <a:gridCol w="4169047">
                  <a:extLst>
                    <a:ext uri="{9D8B030D-6E8A-4147-A177-3AD203B41FA5}">
                      <a16:colId xmlns:a16="http://schemas.microsoft.com/office/drawing/2014/main" val="2202613853"/>
                    </a:ext>
                  </a:extLst>
                </a:gridCol>
              </a:tblGrid>
              <a:tr h="112434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How can it affect jobs?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Think about it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Which job areas will be important?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53697626"/>
                  </a:ext>
                </a:extLst>
              </a:tr>
              <a:tr h="319365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Demand for services such as catering/eating out, fitness, health spas and gaming.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Some farms are turning to tourism as well as farming.  More overseas visitors.  More hotels offering spa facilities.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Health and Beauty, Sport and Leisure, Hospitality and Tourism, Creative and Media, Sales and Marketing.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657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0167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20C3B8-D204-C6E4-B2F8-57F7C9F425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9B895-616D-3A0B-6CBB-F877AE0FB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365125"/>
            <a:ext cx="11068050" cy="1730375"/>
          </a:xfrm>
        </p:spPr>
        <p:txBody>
          <a:bodyPr>
            <a:normAutofit/>
          </a:bodyPr>
          <a:lstStyle/>
          <a:p>
            <a:r>
              <a:rPr lang="en-GB" b="1" dirty="0"/>
              <a:t>AI – changes to how we work plus introduction of ‘new’ job roles.</a:t>
            </a:r>
            <a:endParaRPr lang="en-GB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09E106C-5821-6966-A010-45CA089D4C9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2815356"/>
              </p:ext>
            </p:extLst>
          </p:nvPr>
        </p:nvGraphicFramePr>
        <p:xfrm>
          <a:off x="432619" y="1921551"/>
          <a:ext cx="11473632" cy="46309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80699">
                  <a:extLst>
                    <a:ext uri="{9D8B030D-6E8A-4147-A177-3AD203B41FA5}">
                      <a16:colId xmlns:a16="http://schemas.microsoft.com/office/drawing/2014/main" val="266370099"/>
                    </a:ext>
                  </a:extLst>
                </a:gridCol>
                <a:gridCol w="4522951">
                  <a:extLst>
                    <a:ext uri="{9D8B030D-6E8A-4147-A177-3AD203B41FA5}">
                      <a16:colId xmlns:a16="http://schemas.microsoft.com/office/drawing/2014/main" val="451241053"/>
                    </a:ext>
                  </a:extLst>
                </a:gridCol>
                <a:gridCol w="4269982">
                  <a:extLst>
                    <a:ext uri="{9D8B030D-6E8A-4147-A177-3AD203B41FA5}">
                      <a16:colId xmlns:a16="http://schemas.microsoft.com/office/drawing/2014/main" val="2202613853"/>
                    </a:ext>
                  </a:extLst>
                </a:gridCol>
              </a:tblGrid>
              <a:tr h="68721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How can it affect jobs?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Think about it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Which job areas will be important?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53697626"/>
                  </a:ext>
                </a:extLst>
              </a:tr>
              <a:tr h="2448076">
                <a:tc>
                  <a:txBody>
                    <a:bodyPr/>
                    <a:lstStyle/>
                    <a:p>
                      <a:pPr fontAlgn="t">
                        <a:lnSpc>
                          <a:spcPts val="1500"/>
                        </a:lnSpc>
                        <a:buNone/>
                      </a:pPr>
                      <a:endParaRPr lang="en-US" sz="2400" b="1" i="0" dirty="0">
                        <a:effectLst/>
                        <a:latin typeface="+mn-lt"/>
                      </a:endParaRPr>
                    </a:p>
                    <a:p>
                      <a:pPr fontAlgn="t">
                        <a:lnSpc>
                          <a:spcPts val="1500"/>
                        </a:lnSpc>
                        <a:buNone/>
                      </a:pPr>
                      <a:r>
                        <a:rPr lang="en-US" sz="2400" b="1" i="0" dirty="0">
                          <a:effectLst/>
                          <a:latin typeface="+mn-lt"/>
                        </a:rPr>
                        <a:t>Automation of routine tasks and expansion of AI in various sectors. Some companies may need fewer administration roles but new job roles will be introduced</a:t>
                      </a:r>
                      <a:r>
                        <a:rPr lang="en-US" sz="2400" b="0" i="0" dirty="0">
                          <a:effectLst/>
                          <a:latin typeface="+mn-lt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Human creativity will combine with AI roles. AI can generate content and analyse consumer behaviour. AI tools can handle data analysis. Brings a demand for tech-savvy individuals.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Cyber Security, Software Development, Cloud Computing, Creative Technology, Digital Marketing, Data Analyst, AI Content Specialists.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657947"/>
                  </a:ext>
                </a:extLst>
              </a:tr>
              <a:tr h="8916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518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9940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7BB4C-7050-4F3C-6313-6E85B73F3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Why is this important?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000EE-94EB-6735-92B6-50F1F2011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en-GB" dirty="0">
                <a:latin typeface="Abadi" panose="020B0604020104020204" pitchFamily="34" charset="0"/>
              </a:rPr>
              <a:t>It is important that you are aware of the jobs which are growing or declining as trends change, as it might effect the choices you make.</a:t>
            </a:r>
          </a:p>
          <a:p>
            <a:pPr algn="ctr">
              <a:lnSpc>
                <a:spcPct val="150000"/>
              </a:lnSpc>
            </a:pPr>
            <a:endParaRPr lang="en-GB" dirty="0">
              <a:latin typeface="Abadi" panose="020B0604020104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GB" dirty="0">
                <a:latin typeface="Abadi" panose="020B0604020104020204" pitchFamily="34" charset="0"/>
              </a:rPr>
              <a:t> Such as which GCSEs you pick, if you stay at school after year 11 or if you decide to go to College or do an apprenticeship.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6524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2FF60-9C08-50D9-05BF-896C498D4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Recap: Today’s key question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45CF9-F42D-28C2-6AE5-F5629641F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endParaRPr lang="en-GB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endParaRPr lang="en-GB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4400" dirty="0">
                <a:latin typeface="Abadi" panose="020B0604020104020204" pitchFamily="34" charset="0"/>
              </a:rPr>
              <a:t>What are some of the jobs of the future?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164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20B2A-CC57-5915-94E5-42A265D00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</a:rPr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85F199-957C-DCDF-2FE6-A42EBACC61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 to a family member about;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1) How ‘going green’ is going to effect their job?</a:t>
            </a:r>
          </a:p>
          <a:p>
            <a:pPr marL="0" indent="0">
              <a:buNone/>
            </a:pPr>
            <a:r>
              <a:rPr lang="en-GB" dirty="0"/>
              <a:t>2) How AI is affecting or going to affect their job?</a:t>
            </a:r>
          </a:p>
          <a:p>
            <a:endParaRPr lang="en-GB" dirty="0"/>
          </a:p>
        </p:txBody>
      </p:sp>
      <p:pic>
        <p:nvPicPr>
          <p:cNvPr id="5" name="Picture 4" descr="A clipboard with a pencil and check marks&#10;&#10;AI-generated content may be incorrect.">
            <a:extLst>
              <a:ext uri="{FF2B5EF4-FFF2-40B4-BE49-F238E27FC236}">
                <a16:creationId xmlns:a16="http://schemas.microsoft.com/office/drawing/2014/main" id="{CF8D3A8F-E82A-58AB-E800-D1C767D8FE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745067" y="1825625"/>
            <a:ext cx="4035865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004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41160-68B0-C37B-9389-83F4AFF6B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Abadi" panose="020B0604020104020204" pitchFamily="34" charset="0"/>
              </a:rPr>
              <a:t>Recap – what do all the jobs in these pictures have in common?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EFCFFEE-BF7B-631C-6531-F5969CCDFE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832" y="1777915"/>
            <a:ext cx="2959252" cy="3302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19E2D7-9821-243C-907E-C859224694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084" y="3015796"/>
            <a:ext cx="3093974" cy="3477079"/>
          </a:xfrm>
          <a:prstGeom prst="rect">
            <a:avLst/>
          </a:prstGeom>
        </p:spPr>
      </p:pic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751477A8-D90E-A67D-409A-75249C79D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193" y="1242734"/>
            <a:ext cx="3063494" cy="337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See the source image">
            <a:extLst>
              <a:ext uri="{FF2B5EF4-FFF2-40B4-BE49-F238E27FC236}">
                <a16:creationId xmlns:a16="http://schemas.microsoft.com/office/drawing/2014/main" id="{C9E5CCAC-9212-EBC6-6BAF-2E70309C2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760" y="3486330"/>
            <a:ext cx="2722355" cy="3371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2F0BF-5298-B64E-708D-B36AF1918D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E8B2B-B9FF-850A-8BB1-AE7D822E0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chemeClr val="tx1"/>
                </a:solidFill>
                <a:latin typeface="Abadi" panose="020B0604020104020204" pitchFamily="34" charset="0"/>
              </a:rPr>
              <a:t>Answer: All these jobs no longer exist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F92D68-772A-8598-4EF4-C0A00A89F8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832" y="1777915"/>
            <a:ext cx="2959252" cy="3302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BB2170-59EA-7C0F-A533-151AF904C0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084" y="3015796"/>
            <a:ext cx="3093974" cy="3477079"/>
          </a:xfrm>
          <a:prstGeom prst="rect">
            <a:avLst/>
          </a:prstGeom>
        </p:spPr>
      </p:pic>
      <p:pic>
        <p:nvPicPr>
          <p:cNvPr id="6" name="Picture 2" descr="See the source image">
            <a:extLst>
              <a:ext uri="{FF2B5EF4-FFF2-40B4-BE49-F238E27FC236}">
                <a16:creationId xmlns:a16="http://schemas.microsoft.com/office/drawing/2014/main" id="{9113ECA2-7E9A-A215-AF26-33C212BC6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162" y="1606527"/>
            <a:ext cx="3063494" cy="337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See the source image">
            <a:extLst>
              <a:ext uri="{FF2B5EF4-FFF2-40B4-BE49-F238E27FC236}">
                <a16:creationId xmlns:a16="http://schemas.microsoft.com/office/drawing/2014/main" id="{2C2603DD-1898-A461-F1F9-825019E16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760" y="3486330"/>
            <a:ext cx="2722355" cy="3371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581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B9D95-CA82-682C-681B-BBE310F45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</a:rPr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CE26A-7B87-1E6C-98C1-180B56D148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3600" dirty="0"/>
              <a:t>What are some of the jobs of the future?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C776E6-F2F0-CACD-AB0F-32FDC50EB2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16023"/>
          <a:stretch>
            <a:fillRect/>
          </a:stretch>
        </p:blipFill>
        <p:spPr>
          <a:xfrm>
            <a:off x="7799294" y="1825625"/>
            <a:ext cx="3554506" cy="2984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6132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F85539-DE00-B2DF-7486-1944EEBA2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</a:rPr>
              <a:t>Today’s objectives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52A91B-A697-5514-093F-5C06875B9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To be able to:</a:t>
            </a:r>
          </a:p>
          <a:p>
            <a:endParaRPr lang="en-GB" dirty="0"/>
          </a:p>
          <a:p>
            <a:r>
              <a:rPr lang="en-GB" dirty="0"/>
              <a:t>Identify growing sectors for jobs.</a:t>
            </a:r>
          </a:p>
          <a:p>
            <a:endParaRPr lang="en-GB" dirty="0"/>
          </a:p>
          <a:p>
            <a:r>
              <a:rPr lang="en-GB" dirty="0"/>
              <a:t>Explain why some job markets are growing.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r>
              <a:rPr lang="en-GB" dirty="0"/>
              <a:t>Evaluate the impact on the job market.</a:t>
            </a:r>
          </a:p>
          <a:p>
            <a:endParaRPr lang="en-GB" dirty="0"/>
          </a:p>
        </p:txBody>
      </p:sp>
      <p:pic>
        <p:nvPicPr>
          <p:cNvPr id="7" name="Picture 6" descr="A tablet with a screen on it&#10;&#10;AI-generated content may be incorrect.">
            <a:extLst>
              <a:ext uri="{FF2B5EF4-FFF2-40B4-BE49-F238E27FC236}">
                <a16:creationId xmlns:a16="http://schemas.microsoft.com/office/drawing/2014/main" id="{52681EDE-C852-7E5F-4A71-E0782114B8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558" r="16955" b="-1"/>
          <a:stretch>
            <a:fillRect/>
          </a:stretch>
        </p:blipFill>
        <p:spPr>
          <a:xfrm>
            <a:off x="7400378" y="1932333"/>
            <a:ext cx="3835087" cy="32205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4695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1CA1C5F1-EF42-69EA-0C29-1F75BEFAE892}"/>
              </a:ext>
            </a:extLst>
          </p:cNvPr>
          <p:cNvSpPr/>
          <p:nvPr/>
        </p:nvSpPr>
        <p:spPr>
          <a:xfrm>
            <a:off x="904874" y="457200"/>
            <a:ext cx="10829925" cy="5143500"/>
          </a:xfrm>
          <a:prstGeom prst="cloudCallout">
            <a:avLst>
              <a:gd name="adj1" fmla="val -37442"/>
              <a:gd name="adj2" fmla="val 559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Abadi" panose="020B0604020104020204" pitchFamily="34" charset="0"/>
              </a:rPr>
              <a:t>Why do some jobs grow and others become extinct? </a:t>
            </a:r>
          </a:p>
        </p:txBody>
      </p:sp>
    </p:spTree>
    <p:extLst>
      <p:ext uri="{BB962C8B-B14F-4D97-AF65-F5344CB8AC3E}">
        <p14:creationId xmlns:p14="http://schemas.microsoft.com/office/powerpoint/2010/main" val="3115341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0D9FA5E5-50E0-EC66-EB54-16D8029912A3}"/>
              </a:ext>
            </a:extLst>
          </p:cNvPr>
          <p:cNvSpPr/>
          <p:nvPr/>
        </p:nvSpPr>
        <p:spPr>
          <a:xfrm>
            <a:off x="3544653" y="550086"/>
            <a:ext cx="4181475" cy="2971800"/>
          </a:xfrm>
          <a:prstGeom prst="flowChartConnec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>
                <a:latin typeface="Abadi" panose="020B0604020104020204" pitchFamily="34" charset="0"/>
              </a:rPr>
              <a:t>Themes affecting job growth now!!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E551C2-AA4B-A2D3-F73E-DE6585835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75" y="1619524"/>
            <a:ext cx="2800350" cy="224360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3043CD7-5A20-ACBB-BA0F-F611A74AEEEF}"/>
              </a:ext>
            </a:extLst>
          </p:cNvPr>
          <p:cNvSpPr txBox="1"/>
          <p:nvPr/>
        </p:nvSpPr>
        <p:spPr>
          <a:xfrm>
            <a:off x="347280" y="550086"/>
            <a:ext cx="26928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badi" panose="020B0604020104020204" pitchFamily="34" charset="0"/>
              </a:rPr>
              <a:t>People are living longer</a:t>
            </a:r>
          </a:p>
          <a:p>
            <a:pPr algn="ctr"/>
            <a:r>
              <a:rPr lang="en-GB" sz="1800" b="1" dirty="0">
                <a:latin typeface="Abadi" panose="020B0604020104020204" pitchFamily="34" charset="0"/>
              </a:rPr>
              <a:t> – need more health care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03F89F-B421-1648-0AC3-E447B7CFB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9236" y="3863128"/>
            <a:ext cx="2426764" cy="1805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B1C4F49-2B72-EAC9-EF9D-CD4565790F5D}"/>
              </a:ext>
            </a:extLst>
          </p:cNvPr>
          <p:cNvSpPr txBox="1"/>
          <p:nvPr/>
        </p:nvSpPr>
        <p:spPr>
          <a:xfrm>
            <a:off x="1444314" y="4325474"/>
            <a:ext cx="25170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badi" panose="020B0604020104020204" pitchFamily="34" charset="0"/>
              </a:rPr>
              <a:t>Going green</a:t>
            </a:r>
          </a:p>
          <a:p>
            <a:pPr algn="ctr"/>
            <a:r>
              <a:rPr lang="en-GB" sz="1800" b="1" dirty="0">
                <a:latin typeface="Abadi" panose="020B0604020104020204" pitchFamily="34" charset="0"/>
              </a:rPr>
              <a:t> – saving the environment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F70DF0-46B1-D4BB-D6B4-68B2552B71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0656" y="136732"/>
            <a:ext cx="2936002" cy="20890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C4CEAB-22F5-41AE-D6CE-DE43E95AC828}"/>
              </a:ext>
            </a:extLst>
          </p:cNvPr>
          <p:cNvSpPr txBox="1"/>
          <p:nvPr/>
        </p:nvSpPr>
        <p:spPr>
          <a:xfrm>
            <a:off x="8363411" y="2345740"/>
            <a:ext cx="3257549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Abadi" panose="020B0604020104020204" pitchFamily="34" charset="0"/>
              </a:rPr>
              <a:t>Consumer trends changing – spending more on leisure and on wellbeing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661ECD-6167-FB03-963F-608445A94A9B}"/>
              </a:ext>
            </a:extLst>
          </p:cNvPr>
          <p:cNvSpPr txBox="1"/>
          <p:nvPr/>
        </p:nvSpPr>
        <p:spPr>
          <a:xfrm>
            <a:off x="6593430" y="5353757"/>
            <a:ext cx="25170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latin typeface="Abadi" panose="020B0604020104020204" pitchFamily="34" charset="0"/>
              </a:rPr>
              <a:t>Introduction of AI</a:t>
            </a:r>
          </a:p>
          <a:p>
            <a:pPr algn="ctr"/>
            <a:r>
              <a:rPr lang="en-GB" b="1" dirty="0">
                <a:latin typeface="Abadi" panose="020B0604020104020204" pitchFamily="34" charset="0"/>
              </a:rPr>
              <a:t>- this has created new job roles especially in tech and data </a:t>
            </a:r>
            <a:endParaRPr lang="en-GB" sz="1800" b="1" dirty="0">
              <a:latin typeface="Abadi" panose="020B0604020104020204" pitchFamily="34" charset="0"/>
            </a:endParaRPr>
          </a:p>
        </p:txBody>
      </p:sp>
      <p:pic>
        <p:nvPicPr>
          <p:cNvPr id="13" name="Picture 12" descr="A close up of a circuit board&#10;&#10;AI-generated content may be incorrect.">
            <a:extLst>
              <a:ext uri="{FF2B5EF4-FFF2-40B4-BE49-F238E27FC236}">
                <a16:creationId xmlns:a16="http://schemas.microsoft.com/office/drawing/2014/main" id="{13A11A74-CC54-92E9-0E2D-EA4350DF53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9386086" y="4184729"/>
            <a:ext cx="2106095" cy="236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144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365125"/>
            <a:ext cx="11163300" cy="1325563"/>
          </a:xfrm>
        </p:spPr>
        <p:txBody>
          <a:bodyPr/>
          <a:lstStyle/>
          <a:p>
            <a:pPr algn="ctr"/>
            <a:r>
              <a:rPr lang="en-GB" b="1" dirty="0"/>
              <a:t>Going Green - We must preserve our environment.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71120" y="2021840"/>
          <a:ext cx="11978640" cy="4622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3731">
                  <a:extLst>
                    <a:ext uri="{9D8B030D-6E8A-4147-A177-3AD203B41FA5}">
                      <a16:colId xmlns:a16="http://schemas.microsoft.com/office/drawing/2014/main" val="2672210379"/>
                    </a:ext>
                  </a:extLst>
                </a:gridCol>
                <a:gridCol w="4039292">
                  <a:extLst>
                    <a:ext uri="{9D8B030D-6E8A-4147-A177-3AD203B41FA5}">
                      <a16:colId xmlns:a16="http://schemas.microsoft.com/office/drawing/2014/main" val="3894228727"/>
                    </a:ext>
                  </a:extLst>
                </a:gridCol>
                <a:gridCol w="5225617">
                  <a:extLst>
                    <a:ext uri="{9D8B030D-6E8A-4147-A177-3AD203B41FA5}">
                      <a16:colId xmlns:a16="http://schemas.microsoft.com/office/drawing/2014/main" val="4232300090"/>
                    </a:ext>
                  </a:extLst>
                </a:gridCol>
              </a:tblGrid>
              <a:tr h="121666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How can it affect jobs?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Think about it!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Which job areas will be important?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4112024"/>
                  </a:ext>
                </a:extLst>
              </a:tr>
              <a:tr h="3406140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More research into saving energy and developing greener energies.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If we all start driving electric cars we</a:t>
                      </a:r>
                      <a:r>
                        <a:rPr lang="en-GB" sz="2400" baseline="0" dirty="0">
                          <a:effectLst/>
                        </a:rPr>
                        <a:t> will</a:t>
                      </a:r>
                      <a:r>
                        <a:rPr lang="en-GB" sz="2400" dirty="0">
                          <a:effectLst/>
                        </a:rPr>
                        <a:t> need skilled mechanics to maintain them.   Making processes and products more efficient and sustainable.</a:t>
                      </a:r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Reduce pollution.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Engineering (including motor vehicle), Chemical processing, Recycling, Agriculture, Energy and Innovation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656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894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Health Care - People are living longer.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62561" y="2076450"/>
          <a:ext cx="11846558" cy="45580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20442">
                  <a:extLst>
                    <a:ext uri="{9D8B030D-6E8A-4147-A177-3AD203B41FA5}">
                      <a16:colId xmlns:a16="http://schemas.microsoft.com/office/drawing/2014/main" val="3884740370"/>
                    </a:ext>
                  </a:extLst>
                </a:gridCol>
                <a:gridCol w="4540019">
                  <a:extLst>
                    <a:ext uri="{9D8B030D-6E8A-4147-A177-3AD203B41FA5}">
                      <a16:colId xmlns:a16="http://schemas.microsoft.com/office/drawing/2014/main" val="3444676263"/>
                    </a:ext>
                  </a:extLst>
                </a:gridCol>
                <a:gridCol w="4286097">
                  <a:extLst>
                    <a:ext uri="{9D8B030D-6E8A-4147-A177-3AD203B41FA5}">
                      <a16:colId xmlns:a16="http://schemas.microsoft.com/office/drawing/2014/main" val="2806725710"/>
                    </a:ext>
                  </a:extLst>
                </a:gridCol>
              </a:tblGrid>
              <a:tr h="119710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How can it affect jobs?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Think about it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Which job areas will be important?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74450151"/>
                  </a:ext>
                </a:extLst>
              </a:tr>
              <a:tr h="3360924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People will need more health and social care.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More care needs</a:t>
                      </a:r>
                      <a:r>
                        <a:rPr lang="en-GB" sz="2400" baseline="0" dirty="0">
                          <a:effectLst/>
                        </a:rPr>
                        <a:t> = More h</a:t>
                      </a:r>
                      <a:r>
                        <a:rPr lang="en-GB" sz="2400" dirty="0">
                          <a:effectLst/>
                        </a:rPr>
                        <a:t>ealth and social care</a:t>
                      </a:r>
                      <a:r>
                        <a:rPr lang="en-GB" sz="2400" baseline="0" dirty="0">
                          <a:effectLst/>
                        </a:rPr>
                        <a:t> professionals. </a:t>
                      </a:r>
                      <a:r>
                        <a:rPr lang="en-GB" sz="2400" dirty="0">
                          <a:effectLst/>
                        </a:rPr>
                        <a:t>Increased</a:t>
                      </a:r>
                      <a:r>
                        <a:rPr lang="en-GB" sz="2400" baseline="0" dirty="0">
                          <a:effectLst/>
                        </a:rPr>
                        <a:t> d</a:t>
                      </a:r>
                      <a:r>
                        <a:rPr lang="en-GB" sz="2400" dirty="0">
                          <a:effectLst/>
                        </a:rPr>
                        <a:t>emand for</a:t>
                      </a:r>
                      <a:r>
                        <a:rPr lang="en-GB" sz="2400" baseline="0" dirty="0">
                          <a:effectLst/>
                        </a:rPr>
                        <a:t> medical</a:t>
                      </a:r>
                      <a:r>
                        <a:rPr lang="en-GB" sz="2400" dirty="0">
                          <a:effectLst/>
                        </a:rPr>
                        <a:t> research.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Health care, Social care, Bioscience, Pharmacology and Leisure.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95032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804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BEAC86A2-A091-4913-9482-BD43E126C2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599</Words>
  <Application>Microsoft Office PowerPoint</Application>
  <PresentationFormat>Widescreen</PresentationFormat>
  <Paragraphs>69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Abadi</vt:lpstr>
      <vt:lpstr>Aptos</vt:lpstr>
      <vt:lpstr>Arial</vt:lpstr>
      <vt:lpstr>Calibri</vt:lpstr>
      <vt:lpstr>Wingdings</vt:lpstr>
      <vt:lpstr>Office Theme</vt:lpstr>
      <vt:lpstr>PowerPoint Presentation</vt:lpstr>
      <vt:lpstr>Recap – what do all the jobs in these pictures have in common?</vt:lpstr>
      <vt:lpstr>Answer: All these jobs no longer exist</vt:lpstr>
      <vt:lpstr>Today’s key question</vt:lpstr>
      <vt:lpstr>Today’s objectives</vt:lpstr>
      <vt:lpstr>PowerPoint Presentation</vt:lpstr>
      <vt:lpstr>PowerPoint Presentation</vt:lpstr>
      <vt:lpstr>Going Green - We must preserve our environment.</vt:lpstr>
      <vt:lpstr>Health Care - People are living longer.</vt:lpstr>
      <vt:lpstr>Consumer trends - People are changing how they spend their money, especially to support their wellbeing.</vt:lpstr>
      <vt:lpstr>AI – changes to how we work plus introduction of ‘new’ job roles.</vt:lpstr>
      <vt:lpstr>Why is this important?</vt:lpstr>
      <vt:lpstr>Recap: Today’s key question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